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sldIdLst>
    <p:sldId id="268" r:id="rId3"/>
    <p:sldId id="266" r:id="rId4"/>
    <p:sldId id="271" r:id="rId5"/>
    <p:sldId id="286" r:id="rId6"/>
    <p:sldId id="287" r:id="rId7"/>
    <p:sldId id="283" r:id="rId8"/>
    <p:sldId id="284" r:id="rId9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A6FAE"/>
    <a:srgbClr val="35C4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52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81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viewProps" Target="viewProps.xml"/><Relationship Id="rId5" Type="http://schemas.openxmlformats.org/officeDocument/2006/relationships/slide" Target="slides/slide3.xml"/><Relationship Id="rId10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DF813C4-3721-49C6-914C-F3CFC2908D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9F8710F5-9153-494A-8064-664EA2FF89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147E42B-2FF9-4EBD-B333-9A718E1807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58C92-21A9-456E-AF86-B2C74878B981}" type="datetimeFigureOut">
              <a:rPr lang="fr-FR" smtClean="0"/>
              <a:t>09/03/2018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AA804E9-14BF-4222-BE97-924F0A9705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29062CB-BF12-4D94-B8AF-6E9DD1380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E91DE-9459-46DE-AE75-E3D3647F371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720414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0DF0FC1-8830-4FF5-8449-0155F7970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4AF5CF81-D076-41DB-B255-21DF32498D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FCC6E73-0F34-4512-A248-AF0C60DF22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58C92-21A9-456E-AF86-B2C74878B981}" type="datetimeFigureOut">
              <a:rPr lang="fr-FR" smtClean="0"/>
              <a:t>09/03/2018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CBCD914-8A8F-4BC0-A773-8E4CDC7EE4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771C645-F32D-47CA-B040-47CDEA163B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E91DE-9459-46DE-AE75-E3D3647F371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352654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D83552D8-8113-4629-9FED-54032E7AA9A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BD88D942-331C-43B9-8213-526D142B86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6B92AF2-25B6-4C9F-970D-EBD2A98CD5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58C92-21A9-456E-AF86-B2C74878B981}" type="datetimeFigureOut">
              <a:rPr lang="fr-FR" smtClean="0"/>
              <a:t>09/03/2018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970F067-548D-4A14-AAAC-9455D319F2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B84E64C-AFC0-438D-A536-B74D61AAEC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E91DE-9459-46DE-AE75-E3D3647F371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479845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幻灯片">
    <p:bg>
      <p:bgPr>
        <a:pattFill prst="pct5">
          <a:fgClr>
            <a:schemeClr val="bg1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432667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pattFill prst="pct5">
          <a:fgClr>
            <a:schemeClr val="bg1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21919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DD6D7-E10D-4230-A13C-EFA8F5B8446F}" type="datetimeFigureOut">
              <a:rPr lang="zh-CN" altLang="en-US" smtClean="0"/>
              <a:t>2018/3/9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41ACC-D337-40CB-9B85-2D6284CCB879}" type="slidenum">
              <a:rPr lang="zh-CN" altLang="en-US" smtClean="0"/>
              <a:t>‹N°›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64406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DD6D7-E10D-4230-A13C-EFA8F5B8446F}" type="datetimeFigureOut">
              <a:rPr lang="zh-CN" altLang="en-US" smtClean="0"/>
              <a:t>2018/3/9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41ACC-D337-40CB-9B85-2D6284CCB879}" type="slidenum">
              <a:rPr lang="zh-CN" altLang="en-US" smtClean="0"/>
              <a:t>‹N°›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25795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DD6D7-E10D-4230-A13C-EFA8F5B8446F}" type="datetimeFigureOut">
              <a:rPr lang="zh-CN" altLang="en-US" smtClean="0"/>
              <a:t>2018/3/9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41ACC-D337-40CB-9B85-2D6284CCB879}" type="slidenum">
              <a:rPr lang="zh-CN" altLang="en-US" smtClean="0"/>
              <a:t>‹N°›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178639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DD6D7-E10D-4230-A13C-EFA8F5B8446F}" type="datetimeFigureOut">
              <a:rPr lang="zh-CN" altLang="en-US" smtClean="0"/>
              <a:t>2018/3/9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41ACC-D337-40CB-9B85-2D6284CCB879}" type="slidenum">
              <a:rPr lang="zh-CN" altLang="en-US" smtClean="0"/>
              <a:t>‹N°›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094738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DD6D7-E10D-4230-A13C-EFA8F5B8446F}" type="datetimeFigureOut">
              <a:rPr lang="zh-CN" altLang="en-US" smtClean="0"/>
              <a:t>2018/3/9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41ACC-D337-40CB-9B85-2D6284CCB879}" type="slidenum">
              <a:rPr lang="zh-CN" altLang="en-US" smtClean="0"/>
              <a:t>‹N°›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381653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DD6D7-E10D-4230-A13C-EFA8F5B8446F}" type="datetimeFigureOut">
              <a:rPr lang="zh-CN" altLang="en-US" smtClean="0"/>
              <a:t>2018/3/9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41ACC-D337-40CB-9B85-2D6284CCB879}" type="slidenum">
              <a:rPr lang="zh-CN" altLang="en-US" smtClean="0"/>
              <a:t>‹N°›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79356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D766826-E933-440C-BE84-920E55DA7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33D124B-08EB-4E3C-9D45-CD6676F601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6475BA6-E609-4084-AA00-500193DC40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58C92-21A9-456E-AF86-B2C74878B981}" type="datetimeFigureOut">
              <a:rPr lang="fr-FR" smtClean="0"/>
              <a:t>09/03/2018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8C7F7DA-1533-4FB0-99C8-528A37C22C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552FD35-A6C8-4E4E-9EC8-B1C8F5FA8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E91DE-9459-46DE-AE75-E3D3647F371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058011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DD6D7-E10D-4230-A13C-EFA8F5B8446F}" type="datetimeFigureOut">
              <a:rPr lang="zh-CN" altLang="en-US" smtClean="0"/>
              <a:t>2018/3/9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41ACC-D337-40CB-9B85-2D6284CCB879}" type="slidenum">
              <a:rPr lang="zh-CN" altLang="en-US" smtClean="0"/>
              <a:t>‹N°›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449746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DD6D7-E10D-4230-A13C-EFA8F5B8446F}" type="datetimeFigureOut">
              <a:rPr lang="zh-CN" altLang="en-US" smtClean="0"/>
              <a:t>2018/3/9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41ACC-D337-40CB-9B85-2D6284CCB879}" type="slidenum">
              <a:rPr lang="zh-CN" altLang="en-US" smtClean="0"/>
              <a:t>‹N°›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972987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DD6D7-E10D-4230-A13C-EFA8F5B8446F}" type="datetimeFigureOut">
              <a:rPr lang="zh-CN" altLang="en-US" smtClean="0"/>
              <a:t>2018/3/9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41ACC-D337-40CB-9B85-2D6284CCB879}" type="slidenum">
              <a:rPr lang="zh-CN" altLang="en-US" smtClean="0"/>
              <a:t>‹N°›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541954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DD6D7-E10D-4230-A13C-EFA8F5B8446F}" type="datetimeFigureOut">
              <a:rPr lang="zh-CN" altLang="en-US" smtClean="0"/>
              <a:t>2018/3/9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41ACC-D337-40CB-9B85-2D6284CCB879}" type="slidenum">
              <a:rPr lang="zh-CN" altLang="en-US" smtClean="0"/>
              <a:t>‹N°›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020795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16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7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B8FDD6D7-E10D-4230-A13C-EFA8F5B8446F}" type="datetimeFigureOut">
              <a:rPr lang="zh-CN" altLang="en-US" smtClean="0"/>
              <a:t>2018/3/9</a:t>
            </a:fld>
            <a:endParaRPr lang="zh-CN" altLang="en-US"/>
          </a:p>
        </p:txBody>
      </p:sp>
      <p:sp>
        <p:nvSpPr>
          <p:cNvPr id="18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9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3E641ACC-D337-40CB-9B85-2D6284CCB879}" type="slidenum">
              <a:rPr lang="zh-CN" altLang="en-US" smtClean="0"/>
              <a:t>‹N°›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0119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057F241-0DE4-424A-8BD4-0FB60FE17A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557298A-BE5B-4E71-B68C-CBB3F9E2E5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4AA3431-66BB-4D48-B367-5751DA9747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58C92-21A9-456E-AF86-B2C74878B981}" type="datetimeFigureOut">
              <a:rPr lang="fr-FR" smtClean="0"/>
              <a:t>09/03/2018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84C9659-1303-446C-9AFA-407D8FBBE2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C1F03A8-1800-426A-BA88-D6AD8EA09F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E91DE-9459-46DE-AE75-E3D3647F371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53336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0A77018-9283-4154-80C9-E93D109E5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BEEF6E8-DAFF-4348-994E-CD8263943D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B6692395-4E7C-45A0-B044-8F0DF8ADDA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7FA119E-81E9-4314-9E00-9CC3820B67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58C92-21A9-456E-AF86-B2C74878B981}" type="datetimeFigureOut">
              <a:rPr lang="fr-FR" smtClean="0"/>
              <a:t>09/03/2018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993056FE-E9AD-42A5-A154-45809C8616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851005AE-ACE7-4A52-9AA6-11AA468137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E91DE-9459-46DE-AE75-E3D3647F371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621318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4BA7B41-61AD-4A20-A015-BFD4738FE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2A5850B-6870-484E-9455-74445F85F9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DF771D02-86D4-462F-BF41-92860DC985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0BFC9A8D-379E-4353-A16A-52FF144E576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31811EFA-C5A9-4FC5-A588-98D403A9574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EC688585-7B9C-4FE1-A1FA-84A9516753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58C92-21A9-456E-AF86-B2C74878B981}" type="datetimeFigureOut">
              <a:rPr lang="fr-FR" smtClean="0"/>
              <a:t>09/03/2018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C99CAF8E-BBAD-4EAD-B0D6-27494B6BB4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92DC7530-A22F-4B70-8EDF-59C34170A7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E91DE-9459-46DE-AE75-E3D3647F371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1038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5AABBE5-2F5E-4F80-85BF-953723C6F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4767CCEB-EDF4-4AB5-B763-80384068CD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58C92-21A9-456E-AF86-B2C74878B981}" type="datetimeFigureOut">
              <a:rPr lang="fr-FR" smtClean="0"/>
              <a:t>09/03/2018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F15290D-FFBB-4942-9783-65A82787C9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B5DBA9FC-C60B-42B7-A8FD-03B58FB80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E91DE-9459-46DE-AE75-E3D3647F371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130246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E11F2CC4-C1E5-482E-B907-C92AF3371A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58C92-21A9-456E-AF86-B2C74878B981}" type="datetimeFigureOut">
              <a:rPr lang="fr-FR" smtClean="0"/>
              <a:t>09/03/2018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EC978128-C681-4CBF-B1EA-B58B42BD56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401D9E1-0226-429A-A2DE-D8E07D3169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E91DE-9459-46DE-AE75-E3D3647F371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611342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336CD92-3EB7-4514-B0CB-B9BAA94B46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13C397C-9D54-4921-9B83-4D9330907A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0A864E91-FC1C-4316-9752-E0B9C2381C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2D76E31-7E7A-4E60-B7A1-B62947DC26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58C92-21A9-456E-AF86-B2C74878B981}" type="datetimeFigureOut">
              <a:rPr lang="fr-FR" smtClean="0"/>
              <a:t>09/03/2018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07879F0-3A30-46A9-9BFB-537496EC72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CCA14F6-FC2B-42D0-8C49-FB56DEEBA2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E91DE-9459-46DE-AE75-E3D3647F371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77242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A601C49-F7E0-416B-8F37-DC5175E102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A406F102-A02F-4B1C-B857-BAA157428A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EA71AB14-CB76-4BF3-97B2-05B523FA6A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3BBA2D39-6B00-453E-AAD9-B1C01BEFE5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58C92-21A9-456E-AF86-B2C74878B981}" type="datetimeFigureOut">
              <a:rPr lang="fr-FR" smtClean="0"/>
              <a:t>09/03/2018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7A2E794C-A715-4669-A33C-9D37525634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A5C5A41-3A23-49FE-A5ED-853BF04F4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E91DE-9459-46DE-AE75-E3D3647F371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338731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21EE60B0-CA00-46DE-B491-AF38892A77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B0FA6CA-5E31-4D1E-B99A-EC2A2DC61C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72FEFDA-9B3F-4B0A-A12F-CF38259C80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658C92-21A9-456E-AF86-B2C74878B981}" type="datetimeFigureOut">
              <a:rPr lang="fr-FR" smtClean="0"/>
              <a:t>09/03/2018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9DDFB3A-108F-428E-AB12-DB402D32C7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9834B70-3844-474E-B235-2780F84B3C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2E91DE-9459-46DE-AE75-E3D3647F371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757938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FDD6D7-E10D-4230-A13C-EFA8F5B8446F}" type="datetimeFigureOut">
              <a:rPr lang="zh-CN" altLang="en-US" smtClean="0"/>
              <a:t>2018/3/9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641ACC-D337-40CB-9B85-2D6284CCB879}" type="slidenum">
              <a:rPr lang="zh-CN" altLang="en-US" smtClean="0"/>
              <a:t>‹N°›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61968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7" Type="http://schemas.openxmlformats.org/officeDocument/2006/relationships/image" Target="../media/image3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2.jpeg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A_平行四边形 10"/>
          <p:cNvSpPr/>
          <p:nvPr>
            <p:custDataLst>
              <p:tags r:id="rId1"/>
            </p:custDataLst>
          </p:nvPr>
        </p:nvSpPr>
        <p:spPr>
          <a:xfrm>
            <a:off x="476250" y="0"/>
            <a:ext cx="11239500" cy="6858000"/>
          </a:xfrm>
          <a:prstGeom prst="parallelogram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2" name="PA_直角三角形 11"/>
          <p:cNvSpPr/>
          <p:nvPr>
            <p:custDataLst>
              <p:tags r:id="rId2"/>
            </p:custDataLst>
          </p:nvPr>
        </p:nvSpPr>
        <p:spPr>
          <a:xfrm flipV="1">
            <a:off x="0" y="-2"/>
            <a:ext cx="702449" cy="2831692"/>
          </a:xfrm>
          <a:custGeom>
            <a:avLst/>
            <a:gdLst>
              <a:gd name="connsiteX0" fmla="*/ 0 w 1032387"/>
              <a:gd name="connsiteY0" fmla="*/ 2831692 h 2831692"/>
              <a:gd name="connsiteX1" fmla="*/ 0 w 1032387"/>
              <a:gd name="connsiteY1" fmla="*/ 0 h 2831692"/>
              <a:gd name="connsiteX2" fmla="*/ 1032387 w 1032387"/>
              <a:gd name="connsiteY2" fmla="*/ 2831692 h 2831692"/>
              <a:gd name="connsiteX3" fmla="*/ 0 w 1032387"/>
              <a:gd name="connsiteY3" fmla="*/ 2831692 h 2831692"/>
              <a:gd name="connsiteX0" fmla="*/ 0 w 787290"/>
              <a:gd name="connsiteY0" fmla="*/ 2831692 h 2831692"/>
              <a:gd name="connsiteX1" fmla="*/ 0 w 787290"/>
              <a:gd name="connsiteY1" fmla="*/ 0 h 2831692"/>
              <a:gd name="connsiteX2" fmla="*/ 787290 w 787290"/>
              <a:gd name="connsiteY2" fmla="*/ 2822265 h 2831692"/>
              <a:gd name="connsiteX3" fmla="*/ 0 w 787290"/>
              <a:gd name="connsiteY3" fmla="*/ 2831692 h 2831692"/>
              <a:gd name="connsiteX0" fmla="*/ 0 w 711876"/>
              <a:gd name="connsiteY0" fmla="*/ 2831692 h 2831692"/>
              <a:gd name="connsiteX1" fmla="*/ 0 w 711876"/>
              <a:gd name="connsiteY1" fmla="*/ 0 h 2831692"/>
              <a:gd name="connsiteX2" fmla="*/ 711876 w 711876"/>
              <a:gd name="connsiteY2" fmla="*/ 2822265 h 2831692"/>
              <a:gd name="connsiteX3" fmla="*/ 0 w 711876"/>
              <a:gd name="connsiteY3" fmla="*/ 2831692 h 2831692"/>
              <a:gd name="connsiteX0" fmla="*/ 0 w 702449"/>
              <a:gd name="connsiteY0" fmla="*/ 2831692 h 2831692"/>
              <a:gd name="connsiteX1" fmla="*/ 0 w 702449"/>
              <a:gd name="connsiteY1" fmla="*/ 0 h 2831692"/>
              <a:gd name="connsiteX2" fmla="*/ 702449 w 702449"/>
              <a:gd name="connsiteY2" fmla="*/ 2831692 h 2831692"/>
              <a:gd name="connsiteX3" fmla="*/ 0 w 702449"/>
              <a:gd name="connsiteY3" fmla="*/ 2831692 h 2831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2449" h="2831692">
                <a:moveTo>
                  <a:pt x="0" y="2831692"/>
                </a:moveTo>
                <a:lnTo>
                  <a:pt x="0" y="0"/>
                </a:lnTo>
                <a:lnTo>
                  <a:pt x="702449" y="2831692"/>
                </a:lnTo>
                <a:lnTo>
                  <a:pt x="0" y="2831692"/>
                </a:lnTo>
                <a:close/>
              </a:path>
            </a:pathLst>
          </a:custGeom>
          <a:solidFill>
            <a:schemeClr val="accent4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7" name="PA_直角三角形 11"/>
          <p:cNvSpPr/>
          <p:nvPr>
            <p:custDataLst>
              <p:tags r:id="rId3"/>
            </p:custDataLst>
          </p:nvPr>
        </p:nvSpPr>
        <p:spPr>
          <a:xfrm rot="10800000" flipV="1">
            <a:off x="11483742" y="4040378"/>
            <a:ext cx="702449" cy="2831692"/>
          </a:xfrm>
          <a:custGeom>
            <a:avLst/>
            <a:gdLst>
              <a:gd name="connsiteX0" fmla="*/ 0 w 1032387"/>
              <a:gd name="connsiteY0" fmla="*/ 2831692 h 2831692"/>
              <a:gd name="connsiteX1" fmla="*/ 0 w 1032387"/>
              <a:gd name="connsiteY1" fmla="*/ 0 h 2831692"/>
              <a:gd name="connsiteX2" fmla="*/ 1032387 w 1032387"/>
              <a:gd name="connsiteY2" fmla="*/ 2831692 h 2831692"/>
              <a:gd name="connsiteX3" fmla="*/ 0 w 1032387"/>
              <a:gd name="connsiteY3" fmla="*/ 2831692 h 2831692"/>
              <a:gd name="connsiteX0" fmla="*/ 0 w 787290"/>
              <a:gd name="connsiteY0" fmla="*/ 2831692 h 2831692"/>
              <a:gd name="connsiteX1" fmla="*/ 0 w 787290"/>
              <a:gd name="connsiteY1" fmla="*/ 0 h 2831692"/>
              <a:gd name="connsiteX2" fmla="*/ 787290 w 787290"/>
              <a:gd name="connsiteY2" fmla="*/ 2822265 h 2831692"/>
              <a:gd name="connsiteX3" fmla="*/ 0 w 787290"/>
              <a:gd name="connsiteY3" fmla="*/ 2831692 h 2831692"/>
              <a:gd name="connsiteX0" fmla="*/ 0 w 711876"/>
              <a:gd name="connsiteY0" fmla="*/ 2831692 h 2831692"/>
              <a:gd name="connsiteX1" fmla="*/ 0 w 711876"/>
              <a:gd name="connsiteY1" fmla="*/ 0 h 2831692"/>
              <a:gd name="connsiteX2" fmla="*/ 711876 w 711876"/>
              <a:gd name="connsiteY2" fmla="*/ 2822265 h 2831692"/>
              <a:gd name="connsiteX3" fmla="*/ 0 w 711876"/>
              <a:gd name="connsiteY3" fmla="*/ 2831692 h 2831692"/>
              <a:gd name="connsiteX0" fmla="*/ 0 w 702449"/>
              <a:gd name="connsiteY0" fmla="*/ 2831692 h 2831692"/>
              <a:gd name="connsiteX1" fmla="*/ 0 w 702449"/>
              <a:gd name="connsiteY1" fmla="*/ 0 h 2831692"/>
              <a:gd name="connsiteX2" fmla="*/ 702449 w 702449"/>
              <a:gd name="connsiteY2" fmla="*/ 2831692 h 2831692"/>
              <a:gd name="connsiteX3" fmla="*/ 0 w 702449"/>
              <a:gd name="connsiteY3" fmla="*/ 2831692 h 2831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2449" h="2831692">
                <a:moveTo>
                  <a:pt x="0" y="2831692"/>
                </a:moveTo>
                <a:lnTo>
                  <a:pt x="0" y="0"/>
                </a:lnTo>
                <a:lnTo>
                  <a:pt x="702449" y="2831692"/>
                </a:lnTo>
                <a:lnTo>
                  <a:pt x="0" y="2831692"/>
                </a:lnTo>
                <a:close/>
              </a:path>
            </a:pathLst>
          </a:custGeom>
          <a:solidFill>
            <a:schemeClr val="accent4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0D507223-54A5-41BD-903B-AA571308FB7C}"/>
              </a:ext>
            </a:extLst>
          </p:cNvPr>
          <p:cNvSpPr txBox="1">
            <a:spLocks/>
          </p:cNvSpPr>
          <p:nvPr/>
        </p:nvSpPr>
        <p:spPr>
          <a:xfrm>
            <a:off x="1695217" y="2500188"/>
            <a:ext cx="9144000" cy="2387600"/>
          </a:xfrm>
          <a:prstGeom prst="rect">
            <a:avLst/>
          </a:prstGeom>
          <a:ln>
            <a:noFill/>
          </a:ln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b="1" dirty="0">
                <a:solidFill>
                  <a:schemeClr val="accent1">
                    <a:lumMod val="50000"/>
                  </a:schemeClr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MEMTEST  IOT</a:t>
            </a:r>
          </a:p>
        </p:txBody>
      </p:sp>
      <p:pic>
        <p:nvPicPr>
          <p:cNvPr id="8" name="Picture 6" descr="Image associée">
            <a:extLst>
              <a:ext uri="{FF2B5EF4-FFF2-40B4-BE49-F238E27FC236}">
                <a16:creationId xmlns:a16="http://schemas.microsoft.com/office/drawing/2014/main" id="{D68A8F8D-3F3B-4B35-BF7E-ACD61A441B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8151" y="0"/>
            <a:ext cx="1347205" cy="913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 descr="Résultat de recherche d'images pour &quot;logo esgi&quot;">
            <a:extLst>
              <a:ext uri="{FF2B5EF4-FFF2-40B4-BE49-F238E27FC236}">
                <a16:creationId xmlns:a16="http://schemas.microsoft.com/office/drawing/2014/main" id="{291E6011-E386-4B9F-A6A5-4876E66217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9750" y="-1"/>
            <a:ext cx="2097521" cy="843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65D4C86-DB62-4F9C-A404-433E1D05E0F5}"/>
              </a:ext>
            </a:extLst>
          </p:cNvPr>
          <p:cNvSpPr/>
          <p:nvPr/>
        </p:nvSpPr>
        <p:spPr>
          <a:xfrm>
            <a:off x="4310859" y="4992764"/>
            <a:ext cx="4427621" cy="12481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25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Réalisé par</a:t>
            </a:r>
          </a:p>
          <a:p>
            <a:r>
              <a:rPr lang="fr-FR" sz="2500" b="1" dirty="0">
                <a:solidFill>
                  <a:srgbClr val="1A6FA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M’</a:t>
            </a:r>
            <a:r>
              <a:rPr lang="fr-FR" sz="2500" b="1" dirty="0" err="1">
                <a:solidFill>
                  <a:srgbClr val="1A6FA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hamed</a:t>
            </a:r>
            <a:r>
              <a:rPr lang="fr-FR" sz="2500" b="1" dirty="0">
                <a:solidFill>
                  <a:srgbClr val="1A6FA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BOUROUH</a:t>
            </a:r>
          </a:p>
          <a:p>
            <a:r>
              <a:rPr lang="fr-FR" sz="2500" b="1" dirty="0">
                <a:solidFill>
                  <a:srgbClr val="1A6FA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Tchotcho Sonia LAWSON</a:t>
            </a:r>
          </a:p>
          <a:p>
            <a:r>
              <a:rPr lang="fr-FR" sz="2500" b="1" dirty="0" err="1">
                <a:solidFill>
                  <a:srgbClr val="1A6FA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Jiahui</a:t>
            </a:r>
            <a:r>
              <a:rPr lang="fr-FR" sz="2500" b="1" dirty="0">
                <a:solidFill>
                  <a:srgbClr val="1A6FA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ZHU</a:t>
            </a:r>
          </a:p>
        </p:txBody>
      </p:sp>
    </p:spTree>
    <p:extLst>
      <p:ext uri="{BB962C8B-B14F-4D97-AF65-F5344CB8AC3E}">
        <p14:creationId xmlns:p14="http://schemas.microsoft.com/office/powerpoint/2010/main" val="4188605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904764" y="2423994"/>
            <a:ext cx="5191236" cy="1204320"/>
            <a:chOff x="1" y="2637057"/>
            <a:chExt cx="5191236" cy="1204320"/>
          </a:xfrm>
        </p:grpSpPr>
        <p:sp>
          <p:nvSpPr>
            <p:cNvPr id="17" name="Rectangle 16"/>
            <p:cNvSpPr/>
            <p:nvPr/>
          </p:nvSpPr>
          <p:spPr>
            <a:xfrm>
              <a:off x="1" y="3054048"/>
              <a:ext cx="1093076" cy="784772"/>
            </a:xfrm>
            <a:prstGeom prst="rect">
              <a:avLst/>
            </a:prstGeom>
            <a:solidFill>
              <a:srgbClr val="A856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en-GB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8" name="Isosceles Triangle 17"/>
            <p:cNvSpPr/>
            <p:nvPr/>
          </p:nvSpPr>
          <p:spPr>
            <a:xfrm rot="16200000">
              <a:off x="472652" y="3220955"/>
              <a:ext cx="792409" cy="448436"/>
            </a:xfrm>
            <a:prstGeom prst="triangl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en-GB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644637" y="2646676"/>
              <a:ext cx="4546600" cy="792409"/>
            </a:xfrm>
            <a:prstGeom prst="rect">
              <a:avLst/>
            </a:prstGeom>
            <a:solidFill>
              <a:srgbClr val="D971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en-GB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0" name="Isosceles Triangle 19"/>
            <p:cNvSpPr/>
            <p:nvPr/>
          </p:nvSpPr>
          <p:spPr>
            <a:xfrm rot="16200000">
              <a:off x="4574312" y="2812541"/>
              <a:ext cx="792409" cy="441441"/>
            </a:xfrm>
            <a:prstGeom prst="triangl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en-GB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1487152" y="2882862"/>
              <a:ext cx="3298127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377"/>
              <a:r>
                <a:rPr lang="fr-FR" sz="2000" b="1" dirty="0">
                  <a:solidFill>
                    <a:srgbClr val="FFFF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Page Web</a:t>
              </a:r>
              <a:endParaRPr lang="en-GB" sz="20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904764" y="1191739"/>
            <a:ext cx="5191236" cy="1204320"/>
            <a:chOff x="1" y="1404802"/>
            <a:chExt cx="5191236" cy="1204320"/>
          </a:xfrm>
        </p:grpSpPr>
        <p:sp>
          <p:nvSpPr>
            <p:cNvPr id="6" name="Rectangle 5"/>
            <p:cNvSpPr/>
            <p:nvPr/>
          </p:nvSpPr>
          <p:spPr>
            <a:xfrm>
              <a:off x="1" y="1821793"/>
              <a:ext cx="1093076" cy="784772"/>
            </a:xfrm>
            <a:prstGeom prst="rect">
              <a:avLst/>
            </a:prstGeom>
            <a:solidFill>
              <a:srgbClr val="B313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en-GB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4" name="Isosceles Triangle 13"/>
            <p:cNvSpPr/>
            <p:nvPr/>
          </p:nvSpPr>
          <p:spPr>
            <a:xfrm rot="16200000">
              <a:off x="472652" y="1988700"/>
              <a:ext cx="792409" cy="448436"/>
            </a:xfrm>
            <a:prstGeom prst="triangle">
              <a:avLst/>
            </a:prstGeom>
            <a:solidFill>
              <a:srgbClr val="770D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en-GB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644637" y="1414421"/>
              <a:ext cx="4546600" cy="792409"/>
            </a:xfrm>
            <a:prstGeom prst="rect">
              <a:avLst/>
            </a:prstGeom>
            <a:solidFill>
              <a:srgbClr val="EA34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en-GB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3" name="Isosceles Triangle 12"/>
            <p:cNvSpPr/>
            <p:nvPr/>
          </p:nvSpPr>
          <p:spPr>
            <a:xfrm rot="16200000">
              <a:off x="4574312" y="1580286"/>
              <a:ext cx="792409" cy="441441"/>
            </a:xfrm>
            <a:prstGeom prst="triangl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en-GB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1525414" y="1611683"/>
              <a:ext cx="3298127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377"/>
              <a:r>
                <a:rPr lang="fr-FR" sz="2000" b="1" dirty="0">
                  <a:solidFill>
                    <a:srgbClr val="FFFF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Montage</a:t>
              </a:r>
              <a:endParaRPr lang="en-GB" sz="20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904764" y="4898477"/>
            <a:ext cx="5191236" cy="1204320"/>
            <a:chOff x="1" y="5111540"/>
            <a:chExt cx="5191236" cy="1204320"/>
          </a:xfrm>
        </p:grpSpPr>
        <p:sp>
          <p:nvSpPr>
            <p:cNvPr id="27" name="Rectangle 26"/>
            <p:cNvSpPr/>
            <p:nvPr/>
          </p:nvSpPr>
          <p:spPr>
            <a:xfrm>
              <a:off x="1" y="5528531"/>
              <a:ext cx="1093076" cy="784772"/>
            </a:xfrm>
            <a:prstGeom prst="rect">
              <a:avLst/>
            </a:prstGeom>
            <a:solidFill>
              <a:srgbClr val="8044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en-GB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8" name="Isosceles Triangle 27"/>
            <p:cNvSpPr/>
            <p:nvPr/>
          </p:nvSpPr>
          <p:spPr>
            <a:xfrm rot="16200000">
              <a:off x="472652" y="5695438"/>
              <a:ext cx="792409" cy="448436"/>
            </a:xfrm>
            <a:prstGeom prst="triangle">
              <a:avLst/>
            </a:prstGeom>
            <a:solidFill>
              <a:srgbClr val="5D32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en-GB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644637" y="5121159"/>
              <a:ext cx="4546600" cy="792409"/>
            </a:xfrm>
            <a:prstGeom prst="rect">
              <a:avLst/>
            </a:prstGeom>
            <a:solidFill>
              <a:srgbClr val="A469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en-GB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1536360" y="5322963"/>
              <a:ext cx="3298127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377"/>
              <a:r>
                <a:rPr lang="fr-FR" sz="2000" b="1" dirty="0">
                  <a:solidFill>
                    <a:srgbClr val="FFFF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Description du jeu</a:t>
              </a:r>
              <a:endParaRPr lang="en-GB" sz="20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0" name="Isosceles Triangle 29"/>
            <p:cNvSpPr/>
            <p:nvPr/>
          </p:nvSpPr>
          <p:spPr>
            <a:xfrm rot="16200000">
              <a:off x="4574312" y="5287024"/>
              <a:ext cx="792409" cy="441441"/>
            </a:xfrm>
            <a:prstGeom prst="triangl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en-GB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904764" y="3616699"/>
            <a:ext cx="5191236" cy="1248856"/>
            <a:chOff x="1" y="3829762"/>
            <a:chExt cx="5191236" cy="1248856"/>
          </a:xfrm>
        </p:grpSpPr>
        <p:sp>
          <p:nvSpPr>
            <p:cNvPr id="22" name="Rectangle 21"/>
            <p:cNvSpPr/>
            <p:nvPr/>
          </p:nvSpPr>
          <p:spPr>
            <a:xfrm>
              <a:off x="1" y="4291289"/>
              <a:ext cx="1093076" cy="784772"/>
            </a:xfrm>
            <a:prstGeom prst="rect">
              <a:avLst/>
            </a:prstGeom>
            <a:solidFill>
              <a:srgbClr val="1558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en-GB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3" name="Isosceles Triangle 22"/>
            <p:cNvSpPr/>
            <p:nvPr/>
          </p:nvSpPr>
          <p:spPr>
            <a:xfrm rot="16200000">
              <a:off x="472652" y="4458196"/>
              <a:ext cx="792409" cy="448436"/>
            </a:xfrm>
            <a:prstGeom prst="triangle">
              <a:avLst/>
            </a:prstGeom>
            <a:solidFill>
              <a:srgbClr val="0E3D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en-GB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644637" y="3829762"/>
              <a:ext cx="4546600" cy="792409"/>
            </a:xfrm>
            <a:prstGeom prst="rect">
              <a:avLst/>
            </a:prstGeom>
            <a:solidFill>
              <a:srgbClr val="1A6F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en-GB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1536360" y="4085721"/>
              <a:ext cx="3298127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377"/>
              <a:r>
                <a:rPr lang="fr-FR" sz="2000" b="1" dirty="0">
                  <a:solidFill>
                    <a:srgbClr val="FFFF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Commentaire du Code</a:t>
              </a:r>
              <a:endParaRPr lang="en-GB" sz="20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" name="Isosceles Triangle 24"/>
            <p:cNvSpPr/>
            <p:nvPr/>
          </p:nvSpPr>
          <p:spPr>
            <a:xfrm rot="16200000">
              <a:off x="4574312" y="4049782"/>
              <a:ext cx="792409" cy="441441"/>
            </a:xfrm>
            <a:prstGeom prst="triangl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en-GB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3072264" y="314168"/>
            <a:ext cx="6090501" cy="637470"/>
            <a:chOff x="3072264" y="314168"/>
            <a:chExt cx="6090501" cy="637470"/>
          </a:xfrm>
        </p:grpSpPr>
        <p:sp>
          <p:nvSpPr>
            <p:cNvPr id="95" name="Title 1"/>
            <p:cNvSpPr txBox="1">
              <a:spLocks/>
            </p:cNvSpPr>
            <p:nvPr/>
          </p:nvSpPr>
          <p:spPr>
            <a:xfrm>
              <a:off x="3185424" y="314168"/>
              <a:ext cx="5864181" cy="489608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altLang="zh-CN" sz="4200" b="1" dirty="0"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PLAN</a:t>
              </a:r>
              <a:endParaRPr lang="zh-CN" altLang="en-US" sz="42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100" name="直接连接符 99"/>
            <p:cNvCxnSpPr>
              <a:cxnSpLocks/>
            </p:cNvCxnSpPr>
            <p:nvPr/>
          </p:nvCxnSpPr>
          <p:spPr>
            <a:xfrm>
              <a:off x="3072264" y="951638"/>
              <a:ext cx="6090501" cy="0"/>
            </a:xfrm>
            <a:prstGeom prst="line">
              <a:avLst/>
            </a:prstGeom>
            <a:ln w="12700">
              <a:solidFill>
                <a:schemeClr val="bg1">
                  <a:lumMod val="65000"/>
                  <a:alpha val="50000"/>
                </a:scheme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57895625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-71107" y="1842135"/>
            <a:ext cx="2492804" cy="1257134"/>
            <a:chOff x="21265" y="1604105"/>
            <a:chExt cx="1790456" cy="835912"/>
          </a:xfrm>
        </p:grpSpPr>
        <p:sp>
          <p:nvSpPr>
            <p:cNvPr id="54" name="TextBox 53"/>
            <p:cNvSpPr txBox="1"/>
            <p:nvPr/>
          </p:nvSpPr>
          <p:spPr>
            <a:xfrm>
              <a:off x="646987" y="1604105"/>
              <a:ext cx="1068735" cy="4093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377"/>
              <a:r>
                <a:rPr lang="en-GB" altLang="zh-CN" sz="1600" b="1" dirty="0">
                  <a:solidFill>
                    <a:srgbClr val="EA3448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TTG/MPU650</a:t>
              </a:r>
              <a:endParaRPr lang="en-GB" sz="1600" b="1" dirty="0">
                <a:solidFill>
                  <a:srgbClr val="EA3448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 defTabSz="914377"/>
              <a:endParaRPr lang="en-GB" altLang="zh-CN" b="1" dirty="0">
                <a:solidFill>
                  <a:srgbClr val="EA3448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5" name="Rectangle 54"/>
            <p:cNvSpPr/>
            <p:nvPr/>
          </p:nvSpPr>
          <p:spPr>
            <a:xfrm>
              <a:off x="21265" y="1886019"/>
              <a:ext cx="1790456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 defTabSz="914377"/>
              <a:r>
                <a:rPr lang="fr-FR" sz="1400" dirty="0">
                  <a:solidFill>
                    <a:srgbClr val="5C5C5C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Accéléromètre qui capte un mouvement et mesure l'accélération appropriée</a:t>
              </a:r>
              <a:endParaRPr lang="en-GB" sz="1400" dirty="0">
                <a:solidFill>
                  <a:srgbClr val="5C5C5C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49295" y="4373542"/>
            <a:ext cx="2396298" cy="1366714"/>
            <a:chOff x="11023" y="3452895"/>
            <a:chExt cx="1797224" cy="1025035"/>
          </a:xfrm>
        </p:grpSpPr>
        <p:sp>
          <p:nvSpPr>
            <p:cNvPr id="56" name="TextBox 55"/>
            <p:cNvSpPr txBox="1"/>
            <p:nvPr/>
          </p:nvSpPr>
          <p:spPr>
            <a:xfrm>
              <a:off x="11023" y="3452895"/>
              <a:ext cx="1744709" cy="2539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 defTabSz="914377"/>
              <a:r>
                <a:rPr lang="fr-FR" sz="1600" b="1" dirty="0">
                  <a:solidFill>
                    <a:srgbClr val="1A6FAE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WEMOS D1 &amp; R2 Mini</a:t>
              </a:r>
              <a:endParaRPr lang="en-GB" altLang="zh-CN" sz="1600" b="1" dirty="0">
                <a:solidFill>
                  <a:srgbClr val="1A6FAE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17791" y="3716183"/>
              <a:ext cx="1790456" cy="76174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 defTabSz="914377"/>
              <a:r>
                <a:rPr lang="fr-FR" sz="1400" dirty="0">
                  <a:solidFill>
                    <a:srgbClr val="5C5C5C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Carte de développement pour objets connectés basée sur le module ESP8266 ESP-12E</a:t>
              </a:r>
              <a:r>
                <a:rPr lang="fr-FR" dirty="0"/>
                <a:t> </a:t>
              </a:r>
              <a:endParaRPr lang="en-GB" sz="1400" dirty="0">
                <a:solidFill>
                  <a:srgbClr val="5C5C5C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9770980" y="3188451"/>
            <a:ext cx="2387275" cy="703617"/>
            <a:chOff x="7298424" y="2548185"/>
            <a:chExt cx="1790456" cy="527713"/>
          </a:xfrm>
        </p:grpSpPr>
        <p:sp>
          <p:nvSpPr>
            <p:cNvPr id="58" name="Rectangle 57"/>
            <p:cNvSpPr/>
            <p:nvPr/>
          </p:nvSpPr>
          <p:spPr>
            <a:xfrm>
              <a:off x="7298424" y="2845065"/>
              <a:ext cx="1790456" cy="23083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377"/>
              <a:r>
                <a:rPr lang="en-GB" altLang="zh-CN" sz="1400" dirty="0" err="1">
                  <a:solidFill>
                    <a:srgbClr val="5C5C5C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Adafruit_Neopixel</a:t>
              </a:r>
              <a:endParaRPr lang="en-GB" sz="1200" dirty="0">
                <a:solidFill>
                  <a:srgbClr val="5C5C5C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7502309" y="2548185"/>
              <a:ext cx="42824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377"/>
              <a:r>
                <a:rPr lang="fr-FR" b="1" dirty="0" err="1">
                  <a:solidFill>
                    <a:srgbClr val="D97128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Led</a:t>
              </a:r>
              <a:endParaRPr lang="fr-FR" b="1" dirty="0">
                <a:solidFill>
                  <a:srgbClr val="D97128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2304690" y="1668410"/>
            <a:ext cx="3799234" cy="1663958"/>
            <a:chOff x="2457602" y="1729465"/>
            <a:chExt cx="3638399" cy="1475232"/>
          </a:xfrm>
        </p:grpSpPr>
        <p:cxnSp>
          <p:nvCxnSpPr>
            <p:cNvPr id="14" name="Straight Connector 13"/>
            <p:cNvCxnSpPr/>
            <p:nvPr/>
          </p:nvCxnSpPr>
          <p:spPr>
            <a:xfrm rot="5400000">
              <a:off x="5016001" y="1387081"/>
              <a:ext cx="0" cy="2160000"/>
            </a:xfrm>
            <a:prstGeom prst="line">
              <a:avLst/>
            </a:prstGeom>
            <a:ln w="15875" cap="sq">
              <a:solidFill>
                <a:srgbClr val="EA3448"/>
              </a:solidFill>
              <a:prstDash val="sysDot"/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Oval 33"/>
            <p:cNvSpPr/>
            <p:nvPr/>
          </p:nvSpPr>
          <p:spPr>
            <a:xfrm>
              <a:off x="2457602" y="1729465"/>
              <a:ext cx="1475232" cy="1475232"/>
            </a:xfrm>
            <a:prstGeom prst="ellipse">
              <a:avLst/>
            </a:prstGeom>
            <a:noFill/>
            <a:ln>
              <a:solidFill>
                <a:srgbClr val="EA3448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en-GB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6132586" y="2868489"/>
            <a:ext cx="3638395" cy="1475232"/>
            <a:chOff x="6096000" y="2758469"/>
            <a:chExt cx="3638395" cy="1475232"/>
          </a:xfrm>
        </p:grpSpPr>
        <p:cxnSp>
          <p:nvCxnSpPr>
            <p:cNvPr id="15" name="Straight Connector 14"/>
            <p:cNvCxnSpPr/>
            <p:nvPr/>
          </p:nvCxnSpPr>
          <p:spPr>
            <a:xfrm rot="16200000" flipH="1">
              <a:off x="7176000" y="2416085"/>
              <a:ext cx="0" cy="2160000"/>
            </a:xfrm>
            <a:prstGeom prst="line">
              <a:avLst/>
            </a:prstGeom>
            <a:ln w="15875" cap="sq">
              <a:solidFill>
                <a:srgbClr val="D97128"/>
              </a:solidFill>
              <a:prstDash val="sysDot"/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Oval 36"/>
            <p:cNvSpPr/>
            <p:nvPr/>
          </p:nvSpPr>
          <p:spPr>
            <a:xfrm>
              <a:off x="8259163" y="2758469"/>
              <a:ext cx="1475232" cy="1475232"/>
            </a:xfrm>
            <a:prstGeom prst="ellipse">
              <a:avLst/>
            </a:prstGeom>
            <a:noFill/>
            <a:ln>
              <a:solidFill>
                <a:srgbClr val="D97128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en-GB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2465527" y="3961106"/>
            <a:ext cx="3638397" cy="1475232"/>
            <a:chOff x="2457602" y="3802450"/>
            <a:chExt cx="3638397" cy="1475232"/>
          </a:xfrm>
        </p:grpSpPr>
        <p:cxnSp>
          <p:nvCxnSpPr>
            <p:cNvPr id="16" name="Straight Connector 15"/>
            <p:cNvCxnSpPr/>
            <p:nvPr/>
          </p:nvCxnSpPr>
          <p:spPr>
            <a:xfrm rot="5400000">
              <a:off x="5015999" y="3445723"/>
              <a:ext cx="0" cy="2160000"/>
            </a:xfrm>
            <a:prstGeom prst="line">
              <a:avLst/>
            </a:prstGeom>
            <a:ln w="15875" cap="sq">
              <a:solidFill>
                <a:srgbClr val="1A6FAE"/>
              </a:solidFill>
              <a:prstDash val="sysDot"/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Oval 39"/>
            <p:cNvSpPr/>
            <p:nvPr/>
          </p:nvSpPr>
          <p:spPr>
            <a:xfrm>
              <a:off x="2457602" y="3802450"/>
              <a:ext cx="1475232" cy="1475232"/>
            </a:xfrm>
            <a:prstGeom prst="ellipse">
              <a:avLst/>
            </a:prstGeom>
            <a:noFill/>
            <a:ln>
              <a:solidFill>
                <a:srgbClr val="1A6FAE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en-GB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cxnSp>
        <p:nvCxnSpPr>
          <p:cNvPr id="3" name="Straight Connector 2"/>
          <p:cNvCxnSpPr/>
          <p:nvPr/>
        </p:nvCxnSpPr>
        <p:spPr>
          <a:xfrm>
            <a:off x="6096000" y="1729465"/>
            <a:ext cx="0" cy="5138905"/>
          </a:xfrm>
          <a:prstGeom prst="line">
            <a:avLst/>
          </a:prstGeom>
          <a:ln w="19050">
            <a:solidFill>
              <a:srgbClr val="2980B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10"/>
          <p:cNvSpPr txBox="1"/>
          <p:nvPr/>
        </p:nvSpPr>
        <p:spPr>
          <a:xfrm>
            <a:off x="3290553" y="205694"/>
            <a:ext cx="554773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Différents composants</a:t>
            </a:r>
          </a:p>
        </p:txBody>
      </p:sp>
      <p:cxnSp>
        <p:nvCxnSpPr>
          <p:cNvPr id="50" name="Straight Connector 12"/>
          <p:cNvCxnSpPr>
            <a:cxnSpLocks/>
          </p:cNvCxnSpPr>
          <p:nvPr/>
        </p:nvCxnSpPr>
        <p:spPr>
          <a:xfrm>
            <a:off x="5397675" y="1172928"/>
            <a:ext cx="1396650" cy="0"/>
          </a:xfrm>
          <a:prstGeom prst="line">
            <a:avLst/>
          </a:prstGeom>
          <a:ln w="34925">
            <a:solidFill>
              <a:srgbClr val="257DB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组合 4">
            <a:extLst>
              <a:ext uri="{FF2B5EF4-FFF2-40B4-BE49-F238E27FC236}">
                <a16:creationId xmlns:a16="http://schemas.microsoft.com/office/drawing/2014/main" id="{C9B3FB3B-E1D2-4A77-83DE-469CD22DFFBA}"/>
              </a:ext>
            </a:extLst>
          </p:cNvPr>
          <p:cNvGrpSpPr/>
          <p:nvPr/>
        </p:nvGrpSpPr>
        <p:grpSpPr>
          <a:xfrm>
            <a:off x="6132586" y="5002641"/>
            <a:ext cx="3638395" cy="1475232"/>
            <a:chOff x="6096000" y="2758469"/>
            <a:chExt cx="3638395" cy="1475232"/>
          </a:xfrm>
        </p:grpSpPr>
        <p:cxnSp>
          <p:nvCxnSpPr>
            <p:cNvPr id="27" name="Straight Connector 14">
              <a:extLst>
                <a:ext uri="{FF2B5EF4-FFF2-40B4-BE49-F238E27FC236}">
                  <a16:creationId xmlns:a16="http://schemas.microsoft.com/office/drawing/2014/main" id="{FBD740C4-E9F6-4AE4-B215-EFEE5A918DFA}"/>
                </a:ext>
              </a:extLst>
            </p:cNvPr>
            <p:cNvCxnSpPr/>
            <p:nvPr/>
          </p:nvCxnSpPr>
          <p:spPr>
            <a:xfrm rot="16200000" flipH="1">
              <a:off x="7176000" y="2416085"/>
              <a:ext cx="0" cy="2160000"/>
            </a:xfrm>
            <a:prstGeom prst="line">
              <a:avLst/>
            </a:prstGeom>
            <a:ln w="15875" cap="sq">
              <a:solidFill>
                <a:srgbClr val="00B050"/>
              </a:solidFill>
              <a:prstDash val="sysDot"/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Oval 36">
              <a:extLst>
                <a:ext uri="{FF2B5EF4-FFF2-40B4-BE49-F238E27FC236}">
                  <a16:creationId xmlns:a16="http://schemas.microsoft.com/office/drawing/2014/main" id="{9727DA35-3153-4D74-839F-A5B65B328B77}"/>
                </a:ext>
              </a:extLst>
            </p:cNvPr>
            <p:cNvSpPr/>
            <p:nvPr/>
          </p:nvSpPr>
          <p:spPr>
            <a:xfrm>
              <a:off x="8259163" y="2758469"/>
              <a:ext cx="1475232" cy="1475232"/>
            </a:xfrm>
            <a:prstGeom prst="ellipse">
              <a:avLst/>
            </a:prstGeom>
            <a:ln>
              <a:solidFill>
                <a:srgbClr val="00B050"/>
              </a:solidFill>
              <a:prstDash val="sys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914377"/>
              <a:endParaRPr lang="en-GB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32" name="Group 9">
            <a:extLst>
              <a:ext uri="{FF2B5EF4-FFF2-40B4-BE49-F238E27FC236}">
                <a16:creationId xmlns:a16="http://schemas.microsoft.com/office/drawing/2014/main" id="{23D4CF67-F683-400C-8009-E2A130848C6C}"/>
              </a:ext>
            </a:extLst>
          </p:cNvPr>
          <p:cNvGrpSpPr/>
          <p:nvPr/>
        </p:nvGrpSpPr>
        <p:grpSpPr>
          <a:xfrm>
            <a:off x="9804725" y="5454294"/>
            <a:ext cx="2387275" cy="662584"/>
            <a:chOff x="7298424" y="2555877"/>
            <a:chExt cx="1790456" cy="496937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F5E6EA93-9BD7-4732-8F12-774CF300B7FB}"/>
                </a:ext>
              </a:extLst>
            </p:cNvPr>
            <p:cNvSpPr/>
            <p:nvPr/>
          </p:nvSpPr>
          <p:spPr>
            <a:xfrm>
              <a:off x="7298424" y="2845065"/>
              <a:ext cx="1790456" cy="20774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377"/>
              <a:endParaRPr lang="en-GB" sz="1200" dirty="0">
                <a:solidFill>
                  <a:srgbClr val="5C5C5C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5" name="TextBox 58">
              <a:extLst>
                <a:ext uri="{FF2B5EF4-FFF2-40B4-BE49-F238E27FC236}">
                  <a16:creationId xmlns:a16="http://schemas.microsoft.com/office/drawing/2014/main" id="{64D3D9A9-B6C4-4C82-9489-761A6F3377C0}"/>
                </a:ext>
              </a:extLst>
            </p:cNvPr>
            <p:cNvSpPr txBox="1"/>
            <p:nvPr/>
          </p:nvSpPr>
          <p:spPr>
            <a:xfrm>
              <a:off x="7502309" y="2555877"/>
              <a:ext cx="665086" cy="4847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377"/>
              <a:r>
                <a:rPr lang="fr-FR" b="1" dirty="0">
                  <a:solidFill>
                    <a:srgbClr val="00B05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Câbles</a:t>
              </a:r>
            </a:p>
            <a:p>
              <a:pPr defTabSz="914377"/>
              <a:endParaRPr lang="en-GB" altLang="zh-CN" b="1" dirty="0">
                <a:solidFill>
                  <a:srgbClr val="D97128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pic>
        <p:nvPicPr>
          <p:cNvPr id="11" name="Image 10">
            <a:extLst>
              <a:ext uri="{FF2B5EF4-FFF2-40B4-BE49-F238E27FC236}">
                <a16:creationId xmlns:a16="http://schemas.microsoft.com/office/drawing/2014/main" id="{79F4AAA5-6CB6-4B00-8590-AF157BAF86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8877" y="2128821"/>
            <a:ext cx="1193916" cy="799716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D049B885-537E-4FF7-A1B4-89F0381941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3724" y="4096464"/>
            <a:ext cx="858837" cy="1145116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29F998B9-CAA5-496B-BAB8-5C90198174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4482" y="3397446"/>
            <a:ext cx="1393979" cy="356506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83D2174C-72E8-459E-883F-35DD63D7C1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22581" y="5377599"/>
            <a:ext cx="1156265" cy="739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100867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Box 10"/>
          <p:cNvSpPr txBox="1"/>
          <p:nvPr/>
        </p:nvSpPr>
        <p:spPr>
          <a:xfrm>
            <a:off x="4906893" y="205694"/>
            <a:ext cx="231505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Montage</a:t>
            </a:r>
          </a:p>
        </p:txBody>
      </p:sp>
      <p:cxnSp>
        <p:nvCxnSpPr>
          <p:cNvPr id="50" name="Straight Connector 12"/>
          <p:cNvCxnSpPr>
            <a:cxnSpLocks/>
          </p:cNvCxnSpPr>
          <p:nvPr/>
        </p:nvCxnSpPr>
        <p:spPr>
          <a:xfrm>
            <a:off x="5397675" y="1172928"/>
            <a:ext cx="1396650" cy="0"/>
          </a:xfrm>
          <a:prstGeom prst="line">
            <a:avLst/>
          </a:prstGeom>
          <a:ln w="34925">
            <a:solidFill>
              <a:srgbClr val="257DB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 : avec coin arrondi 3">
            <a:extLst>
              <a:ext uri="{FF2B5EF4-FFF2-40B4-BE49-F238E27FC236}">
                <a16:creationId xmlns:a16="http://schemas.microsoft.com/office/drawing/2014/main" id="{557094A4-E8C8-41FD-9A21-861E622ACF65}"/>
              </a:ext>
            </a:extLst>
          </p:cNvPr>
          <p:cNvSpPr/>
          <p:nvPr/>
        </p:nvSpPr>
        <p:spPr>
          <a:xfrm>
            <a:off x="743266" y="1376038"/>
            <a:ext cx="4163627" cy="5276267"/>
          </a:xfrm>
          <a:prstGeom prst="round1Rect">
            <a:avLst/>
          </a:prstGeom>
          <a:noFill/>
          <a:ln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b="1" dirty="0">
                <a:solidFill>
                  <a:srgbClr val="1A6FAE"/>
                </a:solidFill>
              </a:rPr>
              <a:t>Description du montage</a:t>
            </a:r>
          </a:p>
          <a:p>
            <a:pPr algn="ctr"/>
            <a:endParaRPr lang="fr-FR" dirty="0">
              <a:solidFill>
                <a:schemeClr val="tx1"/>
              </a:solidFill>
            </a:endParaRPr>
          </a:p>
          <a:p>
            <a:pPr algn="ctr"/>
            <a:endParaRPr lang="fr-FR" dirty="0">
              <a:solidFill>
                <a:schemeClr val="tx1"/>
              </a:solidFill>
            </a:endParaRPr>
          </a:p>
          <a:p>
            <a:pPr algn="ctr"/>
            <a:endParaRPr lang="fr-FR" dirty="0">
              <a:solidFill>
                <a:schemeClr val="tx1"/>
              </a:solidFill>
            </a:endParaRPr>
          </a:p>
          <a:p>
            <a:pPr algn="ctr"/>
            <a:endParaRPr lang="fr-FR" dirty="0">
              <a:solidFill>
                <a:schemeClr val="tx1"/>
              </a:solidFill>
            </a:endParaRPr>
          </a:p>
          <a:p>
            <a:pPr algn="ctr"/>
            <a:endParaRPr lang="fr-FR" dirty="0">
              <a:solidFill>
                <a:schemeClr val="tx1"/>
              </a:solidFill>
            </a:endParaRPr>
          </a:p>
          <a:p>
            <a:pPr algn="ctr"/>
            <a:endParaRPr lang="fr-FR" dirty="0">
              <a:solidFill>
                <a:schemeClr val="tx1"/>
              </a:solidFill>
            </a:endParaRPr>
          </a:p>
          <a:p>
            <a:pPr algn="ctr"/>
            <a:endParaRPr lang="fr-FR" dirty="0">
              <a:solidFill>
                <a:schemeClr val="tx1"/>
              </a:solidFill>
            </a:endParaRPr>
          </a:p>
          <a:p>
            <a:pPr algn="ctr"/>
            <a:endParaRPr lang="fr-FR" dirty="0">
              <a:solidFill>
                <a:schemeClr val="tx1"/>
              </a:solidFill>
            </a:endParaRPr>
          </a:p>
          <a:p>
            <a:pPr algn="ctr"/>
            <a:endParaRPr lang="fr-FR" dirty="0">
              <a:solidFill>
                <a:schemeClr val="tx1"/>
              </a:solidFill>
            </a:endParaRPr>
          </a:p>
          <a:p>
            <a:pPr algn="ctr"/>
            <a:endParaRPr lang="fr-FR" dirty="0">
              <a:solidFill>
                <a:schemeClr val="tx1"/>
              </a:solidFill>
            </a:endParaRPr>
          </a:p>
          <a:p>
            <a:pPr algn="ctr"/>
            <a:endParaRPr lang="fr-FR" dirty="0">
              <a:solidFill>
                <a:schemeClr val="tx1"/>
              </a:solidFill>
            </a:endParaRPr>
          </a:p>
          <a:p>
            <a:pPr algn="ctr"/>
            <a:endParaRPr lang="fr-FR" dirty="0">
              <a:solidFill>
                <a:schemeClr val="tx1"/>
              </a:solidFill>
            </a:endParaRPr>
          </a:p>
          <a:p>
            <a:pPr algn="ctr"/>
            <a:endParaRPr lang="fr-FR" dirty="0">
              <a:solidFill>
                <a:schemeClr val="tx1"/>
              </a:solidFill>
            </a:endParaRPr>
          </a:p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pic>
        <p:nvPicPr>
          <p:cNvPr id="22" name="Image 21">
            <a:extLst>
              <a:ext uri="{FF2B5EF4-FFF2-40B4-BE49-F238E27FC236}">
                <a16:creationId xmlns:a16="http://schemas.microsoft.com/office/drawing/2014/main" id="{FA9E999B-3AFE-47BE-A9DE-98DD33571D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7161" y="1356823"/>
            <a:ext cx="6990458" cy="3444043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CC3479DC-1DD1-402F-BC7F-E19879B00CF5}"/>
              </a:ext>
            </a:extLst>
          </p:cNvPr>
          <p:cNvSpPr/>
          <p:nvPr/>
        </p:nvSpPr>
        <p:spPr>
          <a:xfrm>
            <a:off x="924400" y="2545672"/>
            <a:ext cx="1704513" cy="17666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solidFill>
                  <a:schemeClr val="tx1"/>
                </a:solidFill>
              </a:rPr>
              <a:t>WEMOS D1</a:t>
            </a:r>
          </a:p>
          <a:p>
            <a:pPr algn="ctr"/>
            <a:r>
              <a:rPr lang="fr-FR" dirty="0">
                <a:solidFill>
                  <a:schemeClr val="tx1"/>
                </a:solidFill>
              </a:rPr>
              <a:t>G</a:t>
            </a:r>
          </a:p>
          <a:p>
            <a:pPr algn="ctr"/>
            <a:r>
              <a:rPr lang="fr-FR" dirty="0">
                <a:solidFill>
                  <a:schemeClr val="tx1"/>
                </a:solidFill>
              </a:rPr>
              <a:t>D2</a:t>
            </a:r>
          </a:p>
          <a:p>
            <a:pPr algn="ctr"/>
            <a:r>
              <a:rPr lang="fr-FR" dirty="0">
                <a:solidFill>
                  <a:schemeClr val="tx1"/>
                </a:solidFill>
              </a:rPr>
              <a:t>D1</a:t>
            </a:r>
          </a:p>
          <a:p>
            <a:pPr algn="ctr"/>
            <a:r>
              <a:rPr lang="fr-FR" dirty="0">
                <a:solidFill>
                  <a:schemeClr val="tx1"/>
                </a:solidFill>
              </a:rPr>
              <a:t>3V3</a:t>
            </a:r>
          </a:p>
          <a:p>
            <a:pPr algn="ctr"/>
            <a:r>
              <a:rPr lang="fr-FR" dirty="0">
                <a:solidFill>
                  <a:schemeClr val="tx1"/>
                </a:solidFill>
              </a:rPr>
              <a:t>D3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9597788E-A619-4294-B107-A355B789E02E}"/>
              </a:ext>
            </a:extLst>
          </p:cNvPr>
          <p:cNvSpPr/>
          <p:nvPr/>
        </p:nvSpPr>
        <p:spPr>
          <a:xfrm>
            <a:off x="2908708" y="2432483"/>
            <a:ext cx="1704513" cy="17666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tx1"/>
                </a:solidFill>
              </a:rPr>
              <a:t>Accéléromètre</a:t>
            </a:r>
          </a:p>
          <a:p>
            <a:pPr algn="ctr"/>
            <a:r>
              <a:rPr lang="fr-FR" dirty="0">
                <a:solidFill>
                  <a:schemeClr val="tx1"/>
                </a:solidFill>
              </a:rPr>
              <a:t>GND</a:t>
            </a:r>
          </a:p>
          <a:p>
            <a:pPr algn="ctr"/>
            <a:r>
              <a:rPr lang="fr-FR" dirty="0">
                <a:solidFill>
                  <a:schemeClr val="tx1"/>
                </a:solidFill>
              </a:rPr>
              <a:t>SDA</a:t>
            </a:r>
          </a:p>
          <a:p>
            <a:pPr algn="ctr"/>
            <a:r>
              <a:rPr lang="fr-FR" dirty="0">
                <a:solidFill>
                  <a:schemeClr val="tx1"/>
                </a:solidFill>
              </a:rPr>
              <a:t>SCL</a:t>
            </a:r>
          </a:p>
          <a:p>
            <a:pPr algn="ctr"/>
            <a:r>
              <a:rPr lang="fr-FR" dirty="0">
                <a:solidFill>
                  <a:schemeClr val="tx1"/>
                </a:solidFill>
              </a:rPr>
              <a:t>VCC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C855BCEC-613A-4E86-BCBA-618D8A58D94E}"/>
              </a:ext>
            </a:extLst>
          </p:cNvPr>
          <p:cNvSpPr/>
          <p:nvPr/>
        </p:nvSpPr>
        <p:spPr>
          <a:xfrm>
            <a:off x="2062161" y="4598634"/>
            <a:ext cx="1704513" cy="17666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solidFill>
                  <a:schemeClr val="tx1"/>
                </a:solidFill>
              </a:rPr>
              <a:t>LED</a:t>
            </a:r>
          </a:p>
          <a:p>
            <a:pPr algn="ctr"/>
            <a:r>
              <a:rPr lang="fr-FR" dirty="0">
                <a:solidFill>
                  <a:schemeClr val="tx1"/>
                </a:solidFill>
              </a:rPr>
              <a:t>DIN</a:t>
            </a:r>
          </a:p>
          <a:p>
            <a:pPr algn="ctr"/>
            <a:r>
              <a:rPr lang="fr-FR" dirty="0">
                <a:solidFill>
                  <a:schemeClr val="tx1"/>
                </a:solidFill>
              </a:rPr>
              <a:t>4-7VCC</a:t>
            </a:r>
          </a:p>
          <a:p>
            <a:pPr algn="ctr"/>
            <a:r>
              <a:rPr lang="fr-FR" dirty="0">
                <a:solidFill>
                  <a:schemeClr val="tx1"/>
                </a:solidFill>
              </a:rPr>
              <a:t>GND</a:t>
            </a:r>
          </a:p>
        </p:txBody>
      </p:sp>
      <p:cxnSp>
        <p:nvCxnSpPr>
          <p:cNvPr id="25" name="Connecteur droit avec flèche 24">
            <a:extLst>
              <a:ext uri="{FF2B5EF4-FFF2-40B4-BE49-F238E27FC236}">
                <a16:creationId xmlns:a16="http://schemas.microsoft.com/office/drawing/2014/main" id="{17A72655-DFA2-42D3-9CD7-B046F3F0819F}"/>
              </a:ext>
            </a:extLst>
          </p:cNvPr>
          <p:cNvCxnSpPr>
            <a:cxnSpLocks/>
          </p:cNvCxnSpPr>
          <p:nvPr/>
        </p:nvCxnSpPr>
        <p:spPr>
          <a:xfrm>
            <a:off x="1999517" y="3036163"/>
            <a:ext cx="1500327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eur droit avec flèche 59">
            <a:extLst>
              <a:ext uri="{FF2B5EF4-FFF2-40B4-BE49-F238E27FC236}">
                <a16:creationId xmlns:a16="http://schemas.microsoft.com/office/drawing/2014/main" id="{960BF69C-A6D9-4A1B-A605-5399F27BCF17}"/>
              </a:ext>
            </a:extLst>
          </p:cNvPr>
          <p:cNvCxnSpPr>
            <a:cxnSpLocks/>
          </p:cNvCxnSpPr>
          <p:nvPr/>
        </p:nvCxnSpPr>
        <p:spPr>
          <a:xfrm>
            <a:off x="1980843" y="3335046"/>
            <a:ext cx="1500327" cy="0"/>
          </a:xfrm>
          <a:prstGeom prst="straightConnector1">
            <a:avLst/>
          </a:prstGeom>
          <a:ln w="28575">
            <a:solidFill>
              <a:srgbClr val="FFC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eur droit avec flèche 60">
            <a:extLst>
              <a:ext uri="{FF2B5EF4-FFF2-40B4-BE49-F238E27FC236}">
                <a16:creationId xmlns:a16="http://schemas.microsoft.com/office/drawing/2014/main" id="{0E65796A-A7F8-45E3-8352-25D841872CD4}"/>
              </a:ext>
            </a:extLst>
          </p:cNvPr>
          <p:cNvCxnSpPr>
            <a:cxnSpLocks/>
          </p:cNvCxnSpPr>
          <p:nvPr/>
        </p:nvCxnSpPr>
        <p:spPr>
          <a:xfrm>
            <a:off x="1999516" y="3589537"/>
            <a:ext cx="1500327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cteur droit avec flèche 61">
            <a:extLst>
              <a:ext uri="{FF2B5EF4-FFF2-40B4-BE49-F238E27FC236}">
                <a16:creationId xmlns:a16="http://schemas.microsoft.com/office/drawing/2014/main" id="{6713B15E-AD8D-432E-8501-F5BADEE96C56}"/>
              </a:ext>
            </a:extLst>
          </p:cNvPr>
          <p:cNvCxnSpPr>
            <a:cxnSpLocks/>
          </p:cNvCxnSpPr>
          <p:nvPr/>
        </p:nvCxnSpPr>
        <p:spPr>
          <a:xfrm>
            <a:off x="1999517" y="3821836"/>
            <a:ext cx="1500327" cy="0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necteur droit 69">
            <a:extLst>
              <a:ext uri="{FF2B5EF4-FFF2-40B4-BE49-F238E27FC236}">
                <a16:creationId xmlns:a16="http://schemas.microsoft.com/office/drawing/2014/main" id="{F724C22D-D654-4AC2-83B8-8D18A39E62A5}"/>
              </a:ext>
            </a:extLst>
          </p:cNvPr>
          <p:cNvCxnSpPr>
            <a:cxnSpLocks/>
          </p:cNvCxnSpPr>
          <p:nvPr/>
        </p:nvCxnSpPr>
        <p:spPr>
          <a:xfrm flipH="1">
            <a:off x="1775534" y="4223372"/>
            <a:ext cx="11302" cy="1123945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eur droit avec flèche 71">
            <a:extLst>
              <a:ext uri="{FF2B5EF4-FFF2-40B4-BE49-F238E27FC236}">
                <a16:creationId xmlns:a16="http://schemas.microsoft.com/office/drawing/2014/main" id="{82E2F582-015B-4C09-918E-EFAAB6A7D637}"/>
              </a:ext>
            </a:extLst>
          </p:cNvPr>
          <p:cNvCxnSpPr>
            <a:cxnSpLocks/>
          </p:cNvCxnSpPr>
          <p:nvPr/>
        </p:nvCxnSpPr>
        <p:spPr>
          <a:xfrm>
            <a:off x="1767779" y="5350277"/>
            <a:ext cx="955472" cy="0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onnecteur : en angle 76">
            <a:extLst>
              <a:ext uri="{FF2B5EF4-FFF2-40B4-BE49-F238E27FC236}">
                <a16:creationId xmlns:a16="http://schemas.microsoft.com/office/drawing/2014/main" id="{F06D0540-FE23-449C-A0E4-5497A70C3AB9}"/>
              </a:ext>
            </a:extLst>
          </p:cNvPr>
          <p:cNvCxnSpPr>
            <a:cxnSpLocks/>
          </p:cNvCxnSpPr>
          <p:nvPr/>
        </p:nvCxnSpPr>
        <p:spPr>
          <a:xfrm rot="5400000">
            <a:off x="2282238" y="3892062"/>
            <a:ext cx="2905397" cy="1136674"/>
          </a:xfrm>
          <a:prstGeom prst="bentConnector3">
            <a:avLst>
              <a:gd name="adj1" fmla="val 100417"/>
            </a:avLst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" name="Connecteur : en angle 82">
            <a:extLst>
              <a:ext uri="{FF2B5EF4-FFF2-40B4-BE49-F238E27FC236}">
                <a16:creationId xmlns:a16="http://schemas.microsoft.com/office/drawing/2014/main" id="{26DE1063-874A-4EE4-AE99-A4438D581AD6}"/>
              </a:ext>
            </a:extLst>
          </p:cNvPr>
          <p:cNvCxnSpPr>
            <a:cxnSpLocks/>
          </p:cNvCxnSpPr>
          <p:nvPr/>
        </p:nvCxnSpPr>
        <p:spPr>
          <a:xfrm rot="5400000">
            <a:off x="2762731" y="4377490"/>
            <a:ext cx="1807771" cy="726755"/>
          </a:xfrm>
          <a:prstGeom prst="bentConnector3">
            <a:avLst>
              <a:gd name="adj1" fmla="val 100582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cteur droit 91">
            <a:extLst>
              <a:ext uri="{FF2B5EF4-FFF2-40B4-BE49-F238E27FC236}">
                <a16:creationId xmlns:a16="http://schemas.microsoft.com/office/drawing/2014/main" id="{36A1F472-10F8-4B3B-9E0F-7A5E31C96762}"/>
              </a:ext>
            </a:extLst>
          </p:cNvPr>
          <p:cNvCxnSpPr/>
          <p:nvPr/>
        </p:nvCxnSpPr>
        <p:spPr>
          <a:xfrm>
            <a:off x="4009600" y="3016579"/>
            <a:ext cx="293672" cy="0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8" name="Image 97" descr="Une image contenant équipement électronique&#10;&#10;Description générée avec un niveau de confiance très élevé">
            <a:extLst>
              <a:ext uri="{FF2B5EF4-FFF2-40B4-BE49-F238E27FC236}">
                <a16:creationId xmlns:a16="http://schemas.microsoft.com/office/drawing/2014/main" id="{C1653867-56A3-415D-A00A-5D8D66C9B5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0327" y="4828898"/>
            <a:ext cx="3607292" cy="2029102"/>
          </a:xfrm>
          <a:prstGeom prst="rect">
            <a:avLst/>
          </a:prstGeom>
        </p:spPr>
      </p:pic>
      <p:pic>
        <p:nvPicPr>
          <p:cNvPr id="100" name="Image 99" descr="Une image contenant équipement électronique&#10;&#10;Description générée avec un niveau de confiance très élevé">
            <a:extLst>
              <a:ext uri="{FF2B5EF4-FFF2-40B4-BE49-F238E27FC236}">
                <a16:creationId xmlns:a16="http://schemas.microsoft.com/office/drawing/2014/main" id="{12D0495B-6497-414B-B350-DB67809B31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7161" y="4828898"/>
            <a:ext cx="3607293" cy="2029102"/>
          </a:xfrm>
          <a:prstGeom prst="rect">
            <a:avLst/>
          </a:prstGeom>
        </p:spPr>
      </p:pic>
      <p:sp>
        <p:nvSpPr>
          <p:cNvPr id="101" name="Rectangle 100">
            <a:extLst>
              <a:ext uri="{FF2B5EF4-FFF2-40B4-BE49-F238E27FC236}">
                <a16:creationId xmlns:a16="http://schemas.microsoft.com/office/drawing/2014/main" id="{5417267D-4F74-47A0-AD04-0D6551B859D7}"/>
              </a:ext>
            </a:extLst>
          </p:cNvPr>
          <p:cNvSpPr/>
          <p:nvPr/>
        </p:nvSpPr>
        <p:spPr>
          <a:xfrm>
            <a:off x="9099612" y="1356823"/>
            <a:ext cx="905522" cy="3388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5433530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组合 68"/>
          <p:cNvGrpSpPr/>
          <p:nvPr/>
        </p:nvGrpSpPr>
        <p:grpSpPr>
          <a:xfrm>
            <a:off x="1059397" y="1647487"/>
            <a:ext cx="2375877" cy="2399431"/>
            <a:chOff x="696578" y="1786101"/>
            <a:chExt cx="2375877" cy="2399431"/>
          </a:xfrm>
        </p:grpSpPr>
        <p:sp>
          <p:nvSpPr>
            <p:cNvPr id="5" name="Flowchart: Decision 4"/>
            <p:cNvSpPr/>
            <p:nvPr/>
          </p:nvSpPr>
          <p:spPr>
            <a:xfrm>
              <a:off x="696579" y="2066797"/>
              <a:ext cx="2375876" cy="2118735"/>
            </a:xfrm>
            <a:prstGeom prst="flowChartDecision">
              <a:avLst/>
            </a:prstGeom>
            <a:solidFill>
              <a:srgbClr val="257D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en-GB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" name="Flowchart: Decision 5"/>
            <p:cNvSpPr/>
            <p:nvPr/>
          </p:nvSpPr>
          <p:spPr>
            <a:xfrm>
              <a:off x="696578" y="1786101"/>
              <a:ext cx="2375876" cy="2118735"/>
            </a:xfrm>
            <a:prstGeom prst="flowChartDecision">
              <a:avLst/>
            </a:prstGeom>
            <a:solidFill>
              <a:schemeClr val="bg1"/>
            </a:solidFill>
            <a:ln w="25400">
              <a:solidFill>
                <a:srgbClr val="257D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en-GB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67" name="组合 66"/>
          <p:cNvGrpSpPr/>
          <p:nvPr/>
        </p:nvGrpSpPr>
        <p:grpSpPr>
          <a:xfrm>
            <a:off x="4957289" y="1550390"/>
            <a:ext cx="2425730" cy="2399431"/>
            <a:chOff x="3457027" y="1786100"/>
            <a:chExt cx="2425730" cy="2399431"/>
          </a:xfrm>
        </p:grpSpPr>
        <p:sp>
          <p:nvSpPr>
            <p:cNvPr id="7" name="Flowchart: Decision 6"/>
            <p:cNvSpPr/>
            <p:nvPr/>
          </p:nvSpPr>
          <p:spPr>
            <a:xfrm>
              <a:off x="3457027" y="1786100"/>
              <a:ext cx="2375876" cy="2118735"/>
            </a:xfrm>
            <a:prstGeom prst="flowChartDecision">
              <a:avLst/>
            </a:prstGeom>
            <a:solidFill>
              <a:srgbClr val="99BA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en-GB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Flowchart: Decision 7"/>
            <p:cNvSpPr/>
            <p:nvPr/>
          </p:nvSpPr>
          <p:spPr>
            <a:xfrm>
              <a:off x="3506881" y="2066796"/>
              <a:ext cx="2375876" cy="2118735"/>
            </a:xfrm>
            <a:prstGeom prst="flowChartDecision">
              <a:avLst/>
            </a:prstGeom>
            <a:solidFill>
              <a:schemeClr val="bg1"/>
            </a:solidFill>
            <a:ln w="25400">
              <a:solidFill>
                <a:srgbClr val="99BA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en-GB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66" name="组合 65"/>
          <p:cNvGrpSpPr/>
          <p:nvPr/>
        </p:nvGrpSpPr>
        <p:grpSpPr>
          <a:xfrm>
            <a:off x="8607765" y="1731373"/>
            <a:ext cx="2375877" cy="2512354"/>
            <a:chOff x="6217475" y="1786101"/>
            <a:chExt cx="2375877" cy="2399431"/>
          </a:xfrm>
        </p:grpSpPr>
        <p:sp>
          <p:nvSpPr>
            <p:cNvPr id="9" name="Flowchart: Decision 8"/>
            <p:cNvSpPr/>
            <p:nvPr/>
          </p:nvSpPr>
          <p:spPr>
            <a:xfrm>
              <a:off x="6217476" y="2066797"/>
              <a:ext cx="2375876" cy="2118735"/>
            </a:xfrm>
            <a:prstGeom prst="flowChartDecision">
              <a:avLst/>
            </a:prstGeom>
            <a:solidFill>
              <a:srgbClr val="EA9C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en-GB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" name="Flowchart: Decision 9"/>
            <p:cNvSpPr/>
            <p:nvPr/>
          </p:nvSpPr>
          <p:spPr>
            <a:xfrm>
              <a:off x="6217475" y="1786101"/>
              <a:ext cx="2375876" cy="2118735"/>
            </a:xfrm>
            <a:prstGeom prst="flowChartDecision">
              <a:avLst/>
            </a:prstGeom>
            <a:solidFill>
              <a:schemeClr val="bg1"/>
            </a:solidFill>
            <a:ln w="25400">
              <a:solidFill>
                <a:srgbClr val="EA9C1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en-GB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59" name="TextBox 39"/>
          <p:cNvSpPr txBox="1"/>
          <p:nvPr/>
        </p:nvSpPr>
        <p:spPr>
          <a:xfrm>
            <a:off x="1467314" y="4315576"/>
            <a:ext cx="156004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/>
            <a:r>
              <a:rPr lang="fr-FR" sz="2000" b="1" dirty="0">
                <a:solidFill>
                  <a:srgbClr val="257DB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Connection</a:t>
            </a:r>
          </a:p>
          <a:p>
            <a:pPr defTabSz="914377"/>
            <a:endParaRPr lang="en-GB" altLang="zh-CN" sz="2000" b="1" dirty="0">
              <a:solidFill>
                <a:srgbClr val="257DB7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1" name="TextBox 39"/>
          <p:cNvSpPr txBox="1"/>
          <p:nvPr/>
        </p:nvSpPr>
        <p:spPr>
          <a:xfrm>
            <a:off x="4212807" y="4383745"/>
            <a:ext cx="40286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/>
            <a:r>
              <a:rPr lang="fr-FR" sz="2000" b="1" dirty="0">
                <a:solidFill>
                  <a:srgbClr val="99BA5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Lancer le jeu avec Bouton ‘start’</a:t>
            </a:r>
          </a:p>
          <a:p>
            <a:pPr defTabSz="914377"/>
            <a:endParaRPr lang="en-GB" altLang="zh-CN" sz="2000" b="1" dirty="0">
              <a:solidFill>
                <a:srgbClr val="99BA56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4" name="TextBox 39"/>
          <p:cNvSpPr txBox="1"/>
          <p:nvPr/>
        </p:nvSpPr>
        <p:spPr>
          <a:xfrm>
            <a:off x="9215255" y="4383745"/>
            <a:ext cx="116089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/>
            <a:r>
              <a:rPr lang="fr-FR" sz="2000" b="1" dirty="0">
                <a:solidFill>
                  <a:srgbClr val="EA9C1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Résultat</a:t>
            </a:r>
          </a:p>
          <a:p>
            <a:pPr defTabSz="914377"/>
            <a:endParaRPr lang="en-GB" altLang="zh-CN" sz="2000" b="1" dirty="0">
              <a:solidFill>
                <a:srgbClr val="EA9C1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40" name="组合 39"/>
          <p:cNvGrpSpPr/>
          <p:nvPr/>
        </p:nvGrpSpPr>
        <p:grpSpPr>
          <a:xfrm>
            <a:off x="2780296" y="314168"/>
            <a:ext cx="6674438" cy="637470"/>
            <a:chOff x="2780296" y="314168"/>
            <a:chExt cx="6674438" cy="637470"/>
          </a:xfrm>
        </p:grpSpPr>
        <p:sp>
          <p:nvSpPr>
            <p:cNvPr id="57" name="Title 1"/>
            <p:cNvSpPr txBox="1">
              <a:spLocks/>
            </p:cNvSpPr>
            <p:nvPr/>
          </p:nvSpPr>
          <p:spPr>
            <a:xfrm>
              <a:off x="2780296" y="314168"/>
              <a:ext cx="6674438" cy="489608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fr-FR" sz="4200" b="1" dirty="0">
                  <a:latin typeface="Segoe UI" panose="020B0502040204020203" pitchFamily="34" charset="0"/>
                  <a:cs typeface="Segoe UI" panose="020B0502040204020203" pitchFamily="34" charset="0"/>
                </a:rPr>
                <a:t>Page web</a:t>
              </a:r>
            </a:p>
          </p:txBody>
        </p:sp>
        <p:cxnSp>
          <p:nvCxnSpPr>
            <p:cNvPr id="58" name="直接连接符 57"/>
            <p:cNvCxnSpPr>
              <a:cxnSpLocks/>
            </p:cNvCxnSpPr>
            <p:nvPr/>
          </p:nvCxnSpPr>
          <p:spPr>
            <a:xfrm>
              <a:off x="3072264" y="951638"/>
              <a:ext cx="6090501" cy="0"/>
            </a:xfrm>
            <a:prstGeom prst="line">
              <a:avLst/>
            </a:prstGeom>
            <a:ln w="12700">
              <a:solidFill>
                <a:schemeClr val="bg1">
                  <a:lumMod val="65000"/>
                  <a:alpha val="50000"/>
                </a:scheme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26" name="Picture 2" descr="Résultat de recherche d'images pour &quot;symbole de connection&quot;">
            <a:extLst>
              <a:ext uri="{FF2B5EF4-FFF2-40B4-BE49-F238E27FC236}">
                <a16:creationId xmlns:a16="http://schemas.microsoft.com/office/drawing/2014/main" id="{7C769E3D-936A-458F-AD79-6C20CADD10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4563" y="2339762"/>
            <a:ext cx="925543" cy="1001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ésultat de recherche d'images pour &quot;symbole start&quot;">
            <a:extLst>
              <a:ext uri="{FF2B5EF4-FFF2-40B4-BE49-F238E27FC236}">
                <a16:creationId xmlns:a16="http://schemas.microsoft.com/office/drawing/2014/main" id="{1A793A61-66BB-4DC6-BFE4-64F2F227D3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6445" y="2339762"/>
            <a:ext cx="1097217" cy="1097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ésultat de recherche d'images pour &quot;symbole résultat en orange&quot;">
            <a:extLst>
              <a:ext uri="{FF2B5EF4-FFF2-40B4-BE49-F238E27FC236}">
                <a16:creationId xmlns:a16="http://schemas.microsoft.com/office/drawing/2014/main" id="{466BFF3A-6C2D-45F2-8B4A-BD0F1B03EE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4499" y="2299394"/>
            <a:ext cx="1082405" cy="1082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7610354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组合 39"/>
          <p:cNvGrpSpPr/>
          <p:nvPr/>
        </p:nvGrpSpPr>
        <p:grpSpPr>
          <a:xfrm>
            <a:off x="2780296" y="314168"/>
            <a:ext cx="6674438" cy="637470"/>
            <a:chOff x="2780296" y="314168"/>
            <a:chExt cx="6674438" cy="637470"/>
          </a:xfrm>
        </p:grpSpPr>
        <p:sp>
          <p:nvSpPr>
            <p:cNvPr id="57" name="Title 1"/>
            <p:cNvSpPr txBox="1">
              <a:spLocks/>
            </p:cNvSpPr>
            <p:nvPr/>
          </p:nvSpPr>
          <p:spPr>
            <a:xfrm>
              <a:off x="2780296" y="314168"/>
              <a:ext cx="6674438" cy="489608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fr-FR" b="1" dirty="0">
                  <a:solidFill>
                    <a:srgbClr val="0070C0"/>
                  </a:solidFill>
                  <a:latin typeface="AR CHRISTY" panose="02000000000000000000" pitchFamily="2" charset="0"/>
                </a:rPr>
                <a:t>Memtest</a:t>
              </a:r>
            </a:p>
          </p:txBody>
        </p:sp>
        <p:cxnSp>
          <p:nvCxnSpPr>
            <p:cNvPr id="58" name="直接连接符 57"/>
            <p:cNvCxnSpPr>
              <a:cxnSpLocks/>
            </p:cNvCxnSpPr>
            <p:nvPr/>
          </p:nvCxnSpPr>
          <p:spPr>
            <a:xfrm>
              <a:off x="3072264" y="951638"/>
              <a:ext cx="6090501" cy="0"/>
            </a:xfrm>
            <a:prstGeom prst="line">
              <a:avLst/>
            </a:prstGeom>
            <a:ln w="12700">
              <a:solidFill>
                <a:schemeClr val="bg1">
                  <a:lumMod val="65000"/>
                  <a:alpha val="50000"/>
                </a:scheme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Organigramme : Terminateur 1">
            <a:extLst>
              <a:ext uri="{FF2B5EF4-FFF2-40B4-BE49-F238E27FC236}">
                <a16:creationId xmlns:a16="http://schemas.microsoft.com/office/drawing/2014/main" id="{3739326F-5891-4594-A5F6-91158190A2A0}"/>
              </a:ext>
            </a:extLst>
          </p:cNvPr>
          <p:cNvSpPr/>
          <p:nvPr/>
        </p:nvSpPr>
        <p:spPr>
          <a:xfrm>
            <a:off x="4754285" y="5362213"/>
            <a:ext cx="5921618" cy="1015225"/>
          </a:xfrm>
          <a:prstGeom prst="flowChartTerminator">
            <a:avLst/>
          </a:prstGeom>
          <a:noFill/>
          <a:ln w="38100">
            <a:solidFill>
              <a:srgbClr val="35C4D3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But</a:t>
            </a:r>
          </a:p>
        </p:txBody>
      </p:sp>
      <p:sp>
        <p:nvSpPr>
          <p:cNvPr id="22" name="Organigramme : Terminateur 21">
            <a:extLst>
              <a:ext uri="{FF2B5EF4-FFF2-40B4-BE49-F238E27FC236}">
                <a16:creationId xmlns:a16="http://schemas.microsoft.com/office/drawing/2014/main" id="{739A5B77-AF43-4AEE-B40B-460023D1EA69}"/>
              </a:ext>
            </a:extLst>
          </p:cNvPr>
          <p:cNvSpPr/>
          <p:nvPr/>
        </p:nvSpPr>
        <p:spPr>
          <a:xfrm>
            <a:off x="3072264" y="3989072"/>
            <a:ext cx="5778389" cy="1015225"/>
          </a:xfrm>
          <a:prstGeom prst="flowChartTerminator">
            <a:avLst/>
          </a:prstGeom>
          <a:noFill/>
          <a:ln w="38100">
            <a:solidFill>
              <a:srgbClr val="92D05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Déroulement</a:t>
            </a:r>
          </a:p>
        </p:txBody>
      </p:sp>
      <p:sp>
        <p:nvSpPr>
          <p:cNvPr id="23" name="Organigramme : Terminateur 22">
            <a:extLst>
              <a:ext uri="{FF2B5EF4-FFF2-40B4-BE49-F238E27FC236}">
                <a16:creationId xmlns:a16="http://schemas.microsoft.com/office/drawing/2014/main" id="{AB2AB028-CF48-4B7D-BEFE-8655B3135EDA}"/>
              </a:ext>
            </a:extLst>
          </p:cNvPr>
          <p:cNvSpPr/>
          <p:nvPr/>
        </p:nvSpPr>
        <p:spPr>
          <a:xfrm>
            <a:off x="842368" y="1242790"/>
            <a:ext cx="5709353" cy="1015225"/>
          </a:xfrm>
          <a:prstGeom prst="flowChartTerminator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8 </a:t>
            </a:r>
            <a:r>
              <a:rPr lang="fr-FR" sz="2800" b="1" dirty="0" err="1">
                <a:ln w="0"/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Leds</a:t>
            </a:r>
            <a:r>
              <a:rPr lang="fr-FR" sz="2800" b="1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et 6 couleurs</a:t>
            </a:r>
            <a:endParaRPr lang="fr-FR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Organigramme : Terminateur 7">
            <a:extLst>
              <a:ext uri="{FF2B5EF4-FFF2-40B4-BE49-F238E27FC236}">
                <a16:creationId xmlns:a16="http://schemas.microsoft.com/office/drawing/2014/main" id="{20746168-E6CC-4485-A2FE-80F816D1D42F}"/>
              </a:ext>
            </a:extLst>
          </p:cNvPr>
          <p:cNvSpPr/>
          <p:nvPr/>
        </p:nvSpPr>
        <p:spPr>
          <a:xfrm>
            <a:off x="1899609" y="2615931"/>
            <a:ext cx="5709353" cy="1015225"/>
          </a:xfrm>
          <a:prstGeom prst="flowChartTerminator">
            <a:avLst/>
          </a:prstGeom>
          <a:noFill/>
          <a:ln w="38100">
            <a:solidFill>
              <a:srgbClr val="FFC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6 directions possibles</a:t>
            </a:r>
          </a:p>
        </p:txBody>
      </p:sp>
    </p:spTree>
    <p:extLst>
      <p:ext uri="{BB962C8B-B14F-4D97-AF65-F5344CB8AC3E}">
        <p14:creationId xmlns:p14="http://schemas.microsoft.com/office/powerpoint/2010/main" val="2665349427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rganigramme : Décision 3">
            <a:extLst>
              <a:ext uri="{FF2B5EF4-FFF2-40B4-BE49-F238E27FC236}">
                <a16:creationId xmlns:a16="http://schemas.microsoft.com/office/drawing/2014/main" id="{1EABA975-85CE-477D-81E0-FFD967337A99}"/>
              </a:ext>
            </a:extLst>
          </p:cNvPr>
          <p:cNvSpPr/>
          <p:nvPr/>
        </p:nvSpPr>
        <p:spPr>
          <a:xfrm>
            <a:off x="2633709" y="819012"/>
            <a:ext cx="6924582" cy="1740023"/>
          </a:xfrm>
          <a:prstGeom prst="flowChartDecision">
            <a:avLst/>
          </a:prstGeom>
          <a:noFill/>
          <a:ln w="19050"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4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C’est parti </a:t>
            </a:r>
            <a:r>
              <a:rPr lang="fr-FR" sz="5400" b="1" dirty="0">
                <a:solidFill>
                  <a:srgbClr val="00B050"/>
                </a:solidFill>
              </a:rPr>
              <a:t>!</a:t>
            </a:r>
          </a:p>
        </p:txBody>
      </p:sp>
      <p:pic>
        <p:nvPicPr>
          <p:cNvPr id="2050" name="Picture 2" descr="Résultat de recherche d'images pour &quot;image led&quot;">
            <a:extLst>
              <a:ext uri="{FF2B5EF4-FFF2-40B4-BE49-F238E27FC236}">
                <a16:creationId xmlns:a16="http://schemas.microsoft.com/office/drawing/2014/main" id="{BE77DE2A-C37D-4E4E-9A04-8C18FC8196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0438" y="2323461"/>
            <a:ext cx="6231122" cy="415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A9664041-0AAF-486D-BF3D-94C9CBC563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3370" y="5376011"/>
            <a:ext cx="1328189" cy="1100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71369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3553</TotalTime>
  <Words>103</Words>
  <Application>Microsoft Office PowerPoint</Application>
  <PresentationFormat>Grand écran</PresentationFormat>
  <Paragraphs>57</Paragraphs>
  <Slides>7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7</vt:i4>
      </vt:variant>
    </vt:vector>
  </HeadingPairs>
  <TitlesOfParts>
    <vt:vector size="17" baseType="lpstr">
      <vt:lpstr>等线</vt:lpstr>
      <vt:lpstr>等线 Light</vt:lpstr>
      <vt:lpstr>AR CHRISTY</vt:lpstr>
      <vt:lpstr>Arial</vt:lpstr>
      <vt:lpstr>Calibri</vt:lpstr>
      <vt:lpstr>Calibri Light</vt:lpstr>
      <vt:lpstr>Segoe UI</vt:lpstr>
      <vt:lpstr>Times New Roman</vt:lpstr>
      <vt:lpstr>Thème Office</vt:lpstr>
      <vt:lpstr>1_Office 主题​​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Big Data quelle gouvernance face à la GDPR</dc:title>
  <dc:creator>Sonia Tchotcho LAWSON</dc:creator>
  <cp:lastModifiedBy>Sonia Tchotcho LAWSON</cp:lastModifiedBy>
  <cp:revision>102</cp:revision>
  <dcterms:created xsi:type="dcterms:W3CDTF">2018-03-04T10:59:46Z</dcterms:created>
  <dcterms:modified xsi:type="dcterms:W3CDTF">2018-03-09T15:24:57Z</dcterms:modified>
</cp:coreProperties>
</file>